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333" r:id="rId22"/>
    <p:sldId id="295" r:id="rId23"/>
    <p:sldId id="328" r:id="rId24"/>
    <p:sldId id="319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20" r:id="rId33"/>
    <p:sldId id="331" r:id="rId34"/>
    <p:sldId id="332" r:id="rId35"/>
    <p:sldId id="334" r:id="rId36"/>
    <p:sldId id="335" r:id="rId37"/>
    <p:sldId id="336" r:id="rId38"/>
    <p:sldId id="339" r:id="rId39"/>
    <p:sldId id="337" r:id="rId40"/>
    <p:sldId id="338" r:id="rId41"/>
    <p:sldId id="340" r:id="rId42"/>
    <p:sldId id="316" r:id="rId43"/>
    <p:sldId id="343" r:id="rId44"/>
    <p:sldId id="342" r:id="rId45"/>
    <p:sldId id="330" r:id="rId46"/>
    <p:sldId id="321" r:id="rId47"/>
    <p:sldId id="294" r:id="rId48"/>
    <p:sldId id="304" r:id="rId49"/>
    <p:sldId id="305" r:id="rId50"/>
    <p:sldId id="306" r:id="rId51"/>
    <p:sldId id="284" r:id="rId52"/>
    <p:sldId id="28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2" autoAdjust="0"/>
    <p:restoredTop sz="90000"/>
  </p:normalViewPr>
  <p:slideViewPr>
    <p:cSldViewPr snapToGrid="0">
      <p:cViewPr varScale="1">
        <p:scale>
          <a:sx n="130" d="100"/>
          <a:sy n="130" d="100"/>
        </p:scale>
        <p:origin x="208" y="456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br>
              <a:rPr lang="de-DE" dirty="0"/>
            </a:br>
            <a:r>
              <a:rPr lang="de-DE" dirty="0"/>
              <a:t>Partial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2703</TotalTime>
  <Words>2978</Words>
  <Application>Microsoft Macintosh PowerPoint</Application>
  <PresentationFormat>Widescreen</PresentationFormat>
  <Paragraphs>192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“Disadvantages” of FP - Sidebar </vt:lpstr>
      <vt:lpstr>Example - Keeping things DRY Functional solution reloaded II</vt:lpstr>
      <vt:lpstr>Example - Keeping things DRY Functional solution reloaded III</vt:lpstr>
      <vt:lpstr>Examples Generator</vt:lpstr>
      <vt:lpstr>Example - Generator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66</cp:revision>
  <dcterms:created xsi:type="dcterms:W3CDTF">2023-01-20T23:10:00Z</dcterms:created>
  <dcterms:modified xsi:type="dcterms:W3CDTF">2023-07-23T21:28:32Z</dcterms:modified>
</cp:coreProperties>
</file>